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71" r:id="rId9"/>
    <p:sldId id="273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2"/>
    <p:restoredTop sz="93405"/>
  </p:normalViewPr>
  <p:slideViewPr>
    <p:cSldViewPr snapToGrid="0" snapToObjects="1">
      <p:cViewPr varScale="1">
        <p:scale>
          <a:sx n="89" d="100"/>
          <a:sy n="89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D2E55-3394-A846-8538-157A2AD00D0F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8FCE2-4FE7-B846-AE2F-D303ED5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7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links for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8FCE2-4FE7-B846-AE2F-D303ED534E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5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8FCE2-4FE7-B846-AE2F-D303ED534E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9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1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3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5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8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9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9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AC260-45C6-214F-9D97-28BC23579EC8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blogger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26" y="38576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Today’s Learning 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Become familiar (or re-familiarized) with: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The R and R studio interface;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Setting up your workspace and working directory; 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Importing data;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Creating objects;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Loading packages;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Creating vectors;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Subsetting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. 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08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6" y="219266"/>
            <a:ext cx="10983967" cy="6424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5454" y="2363821"/>
            <a:ext cx="7568119" cy="13234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90648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536" y="1671412"/>
            <a:ext cx="10515600" cy="285273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Introduction to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garrettlab.com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1AACE-BFE1-3F4C-9BCB-7BF48F8DCF4A}"/>
              </a:ext>
            </a:extLst>
          </p:cNvPr>
          <p:cNvSpPr txBox="1"/>
          <p:nvPr/>
        </p:nvSpPr>
        <p:spPr>
          <a:xfrm>
            <a:off x="6696635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183AE92-E52B-6C45-AC22-14BBEB96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3" t="5000" r="5610" b="6323"/>
          <a:stretch/>
        </p:blipFill>
        <p:spPr>
          <a:xfrm>
            <a:off x="10773296" y="5398532"/>
            <a:ext cx="1173708" cy="1371601"/>
          </a:xfrm>
          <a:prstGeom prst="rect">
            <a:avLst/>
          </a:prstGeom>
        </p:spPr>
      </p:pic>
      <p:pic>
        <p:nvPicPr>
          <p:cNvPr id="9" name="Picture 2" descr="http://isfs.institute.ifas.ufl.edu/media/isfsinstituteifasufledu/logos/ifas-long-horiz-powerpoint.png">
            <a:extLst>
              <a:ext uri="{FF2B5EF4-FFF2-40B4-BE49-F238E27FC236}">
                <a16:creationId xmlns:a16="http://schemas.microsoft.com/office/drawing/2014/main" id="{FD0A6310-9AD5-FE47-B9A5-51F54091F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13" y="5398531"/>
            <a:ext cx="5786383" cy="11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7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64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Recommended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42" y="1366496"/>
            <a:ext cx="6549189" cy="5491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5221" y="2286000"/>
            <a:ext cx="3104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Swirlstats.com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623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05" y="0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Recommended Resources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532" y="1594436"/>
            <a:ext cx="3078720" cy="4618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85281" y="2522439"/>
            <a:ext cx="344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http://r4ds.had.co.nz/</a:t>
            </a:r>
          </a:p>
        </p:txBody>
      </p:sp>
    </p:spTree>
    <p:extLst>
      <p:ext uri="{BB962C8B-B14F-4D97-AF65-F5344CB8AC3E}">
        <p14:creationId xmlns:p14="http://schemas.microsoft.com/office/powerpoint/2010/main" val="1353067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26" y="59299"/>
            <a:ext cx="10515600" cy="1150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You need two programs installed: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1" y="2815389"/>
            <a:ext cx="4204945" cy="38155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031" y="1179094"/>
            <a:ext cx="1439271" cy="14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-1" t="32692" r="105" b="31243"/>
          <a:stretch/>
        </p:blipFill>
        <p:spPr>
          <a:xfrm>
            <a:off x="7195877" y="1291366"/>
            <a:ext cx="3921301" cy="1415739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>
            <a:off x="5197642" y="3585411"/>
            <a:ext cx="673769" cy="673768"/>
          </a:xfrm>
          <a:prstGeom prst="plus">
            <a:avLst>
              <a:gd name="adj" fmla="val 39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33" y="2815389"/>
            <a:ext cx="4567187" cy="3801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99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892426" y="1824463"/>
            <a:ext cx="29937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b="1" dirty="0"/>
              <a:t>Workspace</a:t>
            </a:r>
            <a:r>
              <a:rPr lang="en-US" sz="2000" dirty="0"/>
              <a:t>-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view your data and 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1" dirty="0"/>
              <a:t>History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View what has already happened in this session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00" y="118657"/>
            <a:ext cx="12011527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Yuppy SC" charset="-122"/>
                <a:cs typeface="Yuppy SC" charset="-122"/>
              </a:rPr>
              <a:t>The R Studio Workspace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442" y="1470963"/>
            <a:ext cx="5928562" cy="4935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22200" y="1855241"/>
            <a:ext cx="2650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Script editor </a:t>
            </a:r>
            <a:r>
              <a:rPr lang="en-US" sz="2000" dirty="0"/>
              <a:t>(where you type and save your code)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787" y="4725649"/>
            <a:ext cx="2912247" cy="102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Console</a:t>
            </a:r>
            <a:r>
              <a:rPr lang="en-US" sz="2000" dirty="0"/>
              <a:t> (where you can see what happened to your code)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7478" y="4510900"/>
            <a:ext cx="1997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View Plots, Load Packages, Ask for help</a:t>
            </a:r>
          </a:p>
        </p:txBody>
      </p:sp>
      <p:sp>
        <p:nvSpPr>
          <p:cNvPr id="11" name="Up Arrow 10"/>
          <p:cNvSpPr/>
          <p:nvPr/>
        </p:nvSpPr>
        <p:spPr>
          <a:xfrm rot="5400000">
            <a:off x="2846297" y="1719840"/>
            <a:ext cx="252919" cy="797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5400000">
            <a:off x="2846296" y="5127729"/>
            <a:ext cx="252919" cy="797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6200000">
            <a:off x="9094953" y="2095329"/>
            <a:ext cx="252919" cy="797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 rot="16200000">
            <a:off x="9113997" y="5158392"/>
            <a:ext cx="252919" cy="797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0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829" y="21601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Now</a:t>
            </a:r>
            <a:r>
              <a:rPr lang="is-IS" dirty="0">
                <a:solidFill>
                  <a:schemeClr val="accent1">
                    <a:lumMod val="50000"/>
                  </a:schemeClr>
                </a:solidFill>
              </a:rPr>
              <a:t>… for the fun stuff!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829" y="1541573"/>
            <a:ext cx="1155804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Some reasons why R is great: 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 is a suite of tools that allows you to import, transform, visualize, and analyze your data!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 biologists, it’s our virtual laboratory, so good practices for using it are as important as good pipetting skills.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lazy with your pipetting now, you’ll pay for it later,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lazy with your data practices now</a:t>
            </a:r>
            <a:r>
              <a:rPr lang="is-IS" sz="2000" dirty="0"/>
              <a:t>…</a:t>
            </a:r>
            <a:r>
              <a:rPr lang="en-US" sz="2000" dirty="0"/>
              <a:t> you get the idea. 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 is an open source project that grew up with us, so there are tons of resources on google &amp; blogs.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PT Sans" charset="-52"/>
                <a:ea typeface="PT Sans" charset="-52"/>
                <a:cs typeface="PT Sans" charset="-52"/>
              </a:rPr>
              <a:t>“</a:t>
            </a:r>
            <a:r>
              <a:rPr lang="en-US" sz="2400" dirty="0"/>
              <a:t>google</a:t>
            </a:r>
            <a:r>
              <a:rPr lang="en-US" sz="2400" dirty="0">
                <a:latin typeface="PT Sans" charset="-52"/>
                <a:ea typeface="PT Sans" charset="-52"/>
                <a:cs typeface="PT Sans" charset="-52"/>
              </a:rPr>
              <a:t>”</a:t>
            </a:r>
            <a:r>
              <a:rPr lang="en-US" sz="2400" dirty="0"/>
              <a:t> any error and you’ll probably find a solution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Keep up to speed on new trends on </a:t>
            </a:r>
            <a:r>
              <a:rPr lang="en-US" sz="2400" dirty="0">
                <a:hlinkClick r:id="rId2"/>
              </a:rPr>
              <a:t>r-bloggers.com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24" y="1653088"/>
            <a:ext cx="5386323" cy="4066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61" y="14270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Al Nile" charset="-78"/>
                <a:cs typeface="Al Nile" charset="-78"/>
              </a:rPr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61" y="1653088"/>
            <a:ext cx="5527816" cy="443642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can do some basic calculations in base R but most things will be carried out in </a:t>
            </a:r>
            <a:r>
              <a:rPr lang="en-US" dirty="0">
                <a:solidFill>
                  <a:srgbClr val="00B0F0"/>
                </a:solidFill>
              </a:rPr>
              <a:t>functions </a:t>
            </a:r>
            <a:r>
              <a:rPr lang="en-US" dirty="0"/>
              <a:t>that are organized in </a:t>
            </a:r>
            <a:r>
              <a:rPr lang="en-US" dirty="0">
                <a:solidFill>
                  <a:srgbClr val="00B0F0"/>
                </a:solidFill>
              </a:rPr>
              <a:t>packages.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Packages are collections of r functions, data, and code that are usually developed to help with a specific task.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There are over 10,000 packages on CRAN!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Some are more organized, with better documentation and quality control (some may be wrong)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Better to use well-known packages (such as those we will recommend)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4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339" y="34646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Some packages that you will use in this course: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ggplot2</a:t>
            </a:r>
          </a:p>
          <a:p>
            <a:r>
              <a:rPr lang="en-US" dirty="0" err="1"/>
              <a:t>tidyverse</a:t>
            </a:r>
            <a:endParaRPr lang="en-US" dirty="0"/>
          </a:p>
          <a:p>
            <a:r>
              <a:rPr lang="en-US" dirty="0" err="1"/>
              <a:t>igraph</a:t>
            </a:r>
            <a:endParaRPr lang="en-US" dirty="0"/>
          </a:p>
          <a:p>
            <a:r>
              <a:rPr lang="en-US" dirty="0" err="1"/>
              <a:t>statnet</a:t>
            </a:r>
            <a:endParaRPr lang="en-US" dirty="0"/>
          </a:p>
          <a:p>
            <a:r>
              <a:rPr lang="en-US" dirty="0"/>
              <a:t>matrix</a:t>
            </a:r>
          </a:p>
          <a:p>
            <a:r>
              <a:rPr lang="en-US" dirty="0" err="1"/>
              <a:t>sna</a:t>
            </a:r>
            <a:endParaRPr lang="en-US" dirty="0"/>
          </a:p>
          <a:p>
            <a:r>
              <a:rPr lang="en-US" dirty="0" err="1"/>
              <a:t>ergm</a:t>
            </a:r>
            <a:endParaRPr lang="en-US" dirty="0"/>
          </a:p>
          <a:p>
            <a:r>
              <a:rPr lang="en-US" dirty="0" err="1"/>
              <a:t>tergm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10594</TotalTime>
  <Words>366</Words>
  <Application>Microsoft Macintosh PowerPoint</Application>
  <PresentationFormat>Widescreen</PresentationFormat>
  <Paragraphs>65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PT Sans</vt:lpstr>
      <vt:lpstr>Office Theme</vt:lpstr>
      <vt:lpstr>Today’s Learning Objectives:</vt:lpstr>
      <vt:lpstr>Introduction to R</vt:lpstr>
      <vt:lpstr>Recommended Resources</vt:lpstr>
      <vt:lpstr>Recommended Resources</vt:lpstr>
      <vt:lpstr>You need two programs installed:</vt:lpstr>
      <vt:lpstr>The R Studio Workspace</vt:lpstr>
      <vt:lpstr>Now… for the fun stuff! </vt:lpstr>
      <vt:lpstr>R Packages</vt:lpstr>
      <vt:lpstr>Some packages that you will use in this course: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</dc:title>
  <dc:creator>Andersen,Kelsey</dc:creator>
  <cp:lastModifiedBy>Kelsey Andersen</cp:lastModifiedBy>
  <cp:revision>32</cp:revision>
  <dcterms:created xsi:type="dcterms:W3CDTF">2017-08-22T14:08:25Z</dcterms:created>
  <dcterms:modified xsi:type="dcterms:W3CDTF">2019-03-18T00:26:58Z</dcterms:modified>
</cp:coreProperties>
</file>